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3E31-099D-4E2D-95BF-597170604A61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620B-3007-44AB-8E6A-07C492E9CDE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8600" y="685800"/>
          <a:ext cx="8610600" cy="4716621"/>
        </p:xfrm>
        <a:graphic>
          <a:graphicData uri="http://schemas.openxmlformats.org/drawingml/2006/table">
            <a:tbl>
              <a:tblPr/>
              <a:tblGrid>
                <a:gridCol w="3505200"/>
                <a:gridCol w="914400"/>
                <a:gridCol w="838200"/>
                <a:gridCol w="838200"/>
                <a:gridCol w="914400"/>
                <a:gridCol w="1600200"/>
              </a:tblGrid>
              <a:tr h="6783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APROPIACIONES APORTES 4% </a:t>
                      </a:r>
                      <a:b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(Cajas </a:t>
                      </a:r>
                      <a:r>
                        <a:rPr lang="es-ES" sz="18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Cuociente</a:t>
                      </a:r>
                      <a:r>
                        <a:rPr lang="es-E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&gt;110%)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LEY 100 / 1993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LEY 789  / 2002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LEY 1438 /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Sistema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Aportes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2014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Estimado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APORTES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4,619,470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FONNIÑEZ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198,361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SALUD SUBSIDIADA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345,342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FONEDE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249,686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PROMOCIÓN Y PREVENCIÓN SALUD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288,717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RECURSOS PARA NO AFILIADOS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1,082,106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 Valor para Servicios al Afiliado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486,948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 Valor para Subsidio Monetario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595,158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  Cuota Monetaria (Pesos)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10,461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8234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16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#Cuotas Monetarias Pagadas en el Año</a:t>
                      </a:r>
                    </a:p>
                  </a:txBody>
                  <a:tcPr marL="1823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56,893,477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130</Words>
  <Application>Microsoft Office PowerPoint</Application>
  <PresentationFormat>Presentación en pantalla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DELL</cp:lastModifiedBy>
  <cp:revision>4</cp:revision>
  <dcterms:created xsi:type="dcterms:W3CDTF">2013-11-26T22:37:52Z</dcterms:created>
  <dcterms:modified xsi:type="dcterms:W3CDTF">2013-11-28T12:57:18Z</dcterms:modified>
</cp:coreProperties>
</file>